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5"/>
  </p:notesMasterIdLst>
  <p:handoutMasterIdLst>
    <p:handoutMasterId r:id="rId26"/>
  </p:handoutMasterIdLst>
  <p:sldIdLst>
    <p:sldId id="256" r:id="rId7"/>
    <p:sldId id="260" r:id="rId8"/>
    <p:sldId id="275" r:id="rId9"/>
    <p:sldId id="272" r:id="rId10"/>
    <p:sldId id="276" r:id="rId11"/>
    <p:sldId id="263" r:id="rId12"/>
    <p:sldId id="278" r:id="rId13"/>
    <p:sldId id="277" r:id="rId14"/>
    <p:sldId id="279" r:id="rId15"/>
    <p:sldId id="283" r:id="rId16"/>
    <p:sldId id="284" r:id="rId17"/>
    <p:sldId id="287" r:id="rId18"/>
    <p:sldId id="285" r:id="rId19"/>
    <p:sldId id="286" r:id="rId20"/>
    <p:sldId id="264" r:id="rId21"/>
    <p:sldId id="282" r:id="rId22"/>
    <p:sldId id="281" r:id="rId23"/>
    <p:sldId id="267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108" d="100"/>
          <a:sy n="108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2/10/2016 9:50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2/10/2016 9:50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s://github.com/mvegaca/Events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wasteam/Hel10WorldApp/" TargetMode="Externa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://goo.gl/1GV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Release</a:t>
            </a:r>
            <a:r>
              <a:rPr lang="es-ES" dirty="0" smtClean="0"/>
              <a:t> Diciembre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Release</a:t>
            </a:r>
            <a:r>
              <a:rPr lang="es-ES" dirty="0" smtClean="0"/>
              <a:t> Febrero 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Agrupación y ordenación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38886" y="1820862"/>
            <a:ext cx="5714998" cy="41734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Búsqueda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Favoritos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https</a:t>
            </a:r>
            <a:r>
              <a:rPr lang="es-ES" sz="2800" u="sng">
                <a:hlinkClick r:id="rId2"/>
              </a:rPr>
              <a:t>://</a:t>
            </a:r>
            <a:r>
              <a:rPr lang="es-ES" sz="2800" u="sng" smtClean="0">
                <a:hlinkClick r:id="rId2"/>
              </a:rPr>
              <a:t>github.com/mvegaca/EventsCode</a:t>
            </a:r>
            <a:r>
              <a:rPr lang="es-ES" sz="2800" u="sng" smtClean="0"/>
              <a:t/>
            </a:r>
            <a:br>
              <a:rPr lang="es-ES" sz="2800" u="sng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2800" dirty="0">
                <a:hlinkClick r:id="rId6"/>
              </a:rPr>
              <a:t>https://github.com/wasteam/Hel10WorldApp/</a:t>
            </a:r>
            <a:r>
              <a:rPr lang="es-ES" sz="2800" dirty="0"/>
              <a:t>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1392</TotalTime>
  <Words>343</Words>
  <Application>Microsoft Office PowerPoint</Application>
  <PresentationFormat>Personalizado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Avenir LT Pro 45 Book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Microsoft Windows App Studio: Apps para Windows 10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DEMO Parte 2  Visual Studio</vt:lpstr>
      <vt:lpstr>Extender y Reutilizar</vt:lpstr>
      <vt:lpstr>Section name</vt:lpstr>
      <vt:lpstr>Recursos  Código y presentación https://github.com/mvegaca/EventsCode  Windows App Studio http://appstudio.windows.com Librerías NuGet http://www.nuget.org/profiles/wasteam/   GitHub https://github.com/wasteam/   https://github.com/wasteam/Hel10WorldApp/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84</cp:revision>
  <dcterms:created xsi:type="dcterms:W3CDTF">2015-04-07T19:39:07Z</dcterms:created>
  <dcterms:modified xsi:type="dcterms:W3CDTF">2016-02-10T08:50:51Z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